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85" r:id="rId2"/>
    <p:sldId id="386" r:id="rId3"/>
    <p:sldId id="284" r:id="rId4"/>
    <p:sldId id="362" r:id="rId5"/>
    <p:sldId id="434" r:id="rId6"/>
    <p:sldId id="435" r:id="rId7"/>
    <p:sldId id="436" r:id="rId8"/>
    <p:sldId id="433" r:id="rId9"/>
    <p:sldId id="298" r:id="rId10"/>
    <p:sldId id="421" r:id="rId11"/>
    <p:sldId id="431" r:id="rId12"/>
    <p:sldId id="437" r:id="rId13"/>
    <p:sldId id="438" r:id="rId14"/>
    <p:sldId id="439" r:id="rId15"/>
    <p:sldId id="440" r:id="rId16"/>
    <p:sldId id="441" r:id="rId17"/>
    <p:sldId id="381" r:id="rId18"/>
    <p:sldId id="432" r:id="rId19"/>
    <p:sldId id="443" r:id="rId20"/>
    <p:sldId id="442" r:id="rId21"/>
    <p:sldId id="446" r:id="rId22"/>
    <p:sldId id="447" r:id="rId23"/>
    <p:sldId id="448" r:id="rId24"/>
    <p:sldId id="449" r:id="rId25"/>
    <p:sldId id="450" r:id="rId26"/>
    <p:sldId id="425" r:id="rId27"/>
    <p:sldId id="426" r:id="rId28"/>
    <p:sldId id="452" r:id="rId29"/>
    <p:sldId id="427" r:id="rId30"/>
    <p:sldId id="419" r:id="rId31"/>
    <p:sldId id="455" r:id="rId32"/>
    <p:sldId id="429" r:id="rId33"/>
    <p:sldId id="457" r:id="rId34"/>
    <p:sldId id="458" r:id="rId35"/>
    <p:sldId id="349" r:id="rId36"/>
    <p:sldId id="423" r:id="rId37"/>
    <p:sldId id="343" r:id="rId38"/>
    <p:sldId id="356" r:id="rId39"/>
    <p:sldId id="459" r:id="rId40"/>
    <p:sldId id="359" r:id="rId41"/>
    <p:sldId id="461" r:id="rId42"/>
    <p:sldId id="460" r:id="rId43"/>
    <p:sldId id="463" r:id="rId44"/>
    <p:sldId id="344" r:id="rId45"/>
    <p:sldId id="347" r:id="rId46"/>
    <p:sldId id="369" r:id="rId47"/>
    <p:sldId id="375" r:id="rId48"/>
    <p:sldId id="376" r:id="rId49"/>
    <p:sldId id="416" r:id="rId50"/>
    <p:sldId id="417" r:id="rId51"/>
    <p:sldId id="35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cern/science/physics/dark-matte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10" Type="http://schemas.openxmlformats.org/officeDocument/2006/relationships/image" Target="../media/image38.jpeg"/><Relationship Id="rId4" Type="http://schemas.openxmlformats.org/officeDocument/2006/relationships/image" Target="../media/image32.tiff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jpeg"/><Relationship Id="rId1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91927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256148-81E9-426A-AC03-6617194A710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123A8-6F45-4C58-B9A8-1A3FE6A46684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2" name="Picture 2" descr="Melanie Spencer">
            <a:extLst>
              <a:ext uri="{FF2B5EF4-FFF2-40B4-BE49-F238E27FC236}">
                <a16:creationId xmlns:a16="http://schemas.microsoft.com/office/drawing/2014/main" id="{11B30E3E-69DB-48FC-A52B-31724E03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2D344-3756-4F0C-9BBB-0444E65E4C05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4" name="Picture 4" descr="TODO">
            <a:extLst>
              <a:ext uri="{FF2B5EF4-FFF2-40B4-BE49-F238E27FC236}">
                <a16:creationId xmlns:a16="http://schemas.microsoft.com/office/drawing/2014/main" id="{1A73D6C2-E2E4-4E6D-A93D-ACB4FA8A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C6A41-826D-4360-B057-A9DF3D03EBA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45341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1E66F-606E-4286-9A18-E5EA8F20DDF0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FF821-5EE2-4539-B132-2FB0B1778A3B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19410A9-2AAA-4EA7-8614-DC70E89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CFCDD-7DF6-4F00-B0E8-AB99B255FF2D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B3A8462-39F6-4DFB-9627-8711AA07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0BCF5-1948-4D6C-9587-C6A858F5E89A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4AF24-D91D-4F23-B601-0C331C596C9F}"/>
              </a:ext>
            </a:extLst>
          </p:cNvPr>
          <p:cNvSpPr txBox="1"/>
          <p:nvPr/>
        </p:nvSpPr>
        <p:spPr>
          <a:xfrm>
            <a:off x="1080654" y="926275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</p:spTree>
    <p:extLst>
      <p:ext uri="{BB962C8B-B14F-4D97-AF65-F5344CB8AC3E}">
        <p14:creationId xmlns:p14="http://schemas.microsoft.com/office/powerpoint/2010/main" val="38201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73C76-CA08-47A8-8CB1-51CE64D3498E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0845B-0482-40D8-8E47-85F135F1E0F1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8774766-B5C9-45AA-92FB-0BA82744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EBBC3-1EAC-4125-97D1-72E05F52209B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5235C098-C69A-4365-AF68-643E0921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878AC-F14E-4380-9E45-047BF29E0DC7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DD39-718F-45FA-B646-BFDE71274133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76201-21A2-4D88-BB24-A85057B396B3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7BB65-117A-4175-9731-4CCD503049E9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183026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FA6E5-3039-4595-B619-376C5284D55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E41E2-9C3D-4FB2-BDA8-8CA668650648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C3B8208B-956A-40F1-A048-1E674BE4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DD504-7A74-4356-9355-9CE872A5E0EF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7AB29B54-86CB-4E2C-A904-6824FB49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BBC0F-EB34-4CED-ADDC-7E75CD948BF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3857-AAE8-4FE4-8E2F-F2177ACE151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BE041-DCA4-4BF7-AAE1-49F0F8CA4ACB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3776E3-373F-4721-8731-F24AEB4361A6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A83F0-5426-4C5E-A979-B3164684871C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8BCC9-41FF-443B-9A79-680BFA15517D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</p:spTree>
    <p:extLst>
      <p:ext uri="{BB962C8B-B14F-4D97-AF65-F5344CB8AC3E}">
        <p14:creationId xmlns:p14="http://schemas.microsoft.com/office/powerpoint/2010/main" val="37188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4D5D-D15E-4B8A-9DB3-EDAF7CE7549A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311C5-ADDC-4056-84FB-E02D38315FBA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ADE980C7-4FF1-48D5-8E41-3A1208C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9437D-D887-4826-831C-D3BB8C0FAAE1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4966F65-C820-407D-BFCA-FB25BB62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35529-D43C-410A-A719-5CA910D97ABE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57186-FFA0-4FDE-9704-3CBDB29A36D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8B872-EA38-48B5-98D4-F0E5ECABA976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2D0DA0-8296-41AC-8161-F21A25750E3E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9994B-0A38-4FC6-8C5E-7990CE450F9E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C128D-04EC-4620-B64E-14D60C057F67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F7C18-E859-4AD6-A02E-854909C61832}"/>
              </a:ext>
            </a:extLst>
          </p:cNvPr>
          <p:cNvCxnSpPr>
            <a:cxnSpLocks/>
          </p:cNvCxnSpPr>
          <p:nvPr/>
        </p:nvCxnSpPr>
        <p:spPr>
          <a:xfrm>
            <a:off x="5104412" y="3526971"/>
            <a:ext cx="2863931" cy="3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14623292-6132-41EC-8E07-B649313A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4395" y="2704347"/>
            <a:ext cx="3319668" cy="23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62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803914"/>
            <a:ext cx="11483585" cy="3388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2" y="1755199"/>
            <a:ext cx="9803375" cy="1759898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13" y="3568535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521918" y="1279741"/>
            <a:ext cx="106715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45968-C770-4CEB-9BC9-2A067939B5B5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D156E-ED00-4AB8-8E58-97354173F957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494AB-DAB3-46A9-A893-8B751D253E0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92" y="4057280"/>
            <a:ext cx="6299819" cy="1998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2276103" y="40574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D886-4583-46F6-B3AA-C3BB7E0CF303}"/>
              </a:ext>
            </a:extLst>
          </p:cNvPr>
          <p:cNvSpPr/>
          <p:nvPr/>
        </p:nvSpPr>
        <p:spPr>
          <a:xfrm>
            <a:off x="945716" y="55748"/>
            <a:ext cx="11371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unexplained variance can always be attributable to “dark matter”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6D382-D8E1-4F2D-A4D9-C4C2B5BE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" y="1741544"/>
            <a:ext cx="12192000" cy="23101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2DB5AD-3EBD-4CB5-B50D-FDAD5EE576BE}"/>
              </a:ext>
            </a:extLst>
          </p:cNvPr>
          <p:cNvSpPr/>
          <p:nvPr/>
        </p:nvSpPr>
        <p:spPr>
          <a:xfrm>
            <a:off x="6357619" y="6281896"/>
            <a:ext cx="4675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https://home.cern/science/physics/dark-matter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5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30607" y="372035"/>
            <a:ext cx="8698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Metagenomic variability beyond bacteria is largely un-explored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no shortage of biological “dark matter”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2605927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094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</p:txBody>
      </p:sp>
    </p:spTree>
    <p:extLst>
      <p:ext uri="{BB962C8B-B14F-4D97-AF65-F5344CB8AC3E}">
        <p14:creationId xmlns:p14="http://schemas.microsoft.com/office/powerpoint/2010/main" val="371142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</p:spTree>
    <p:extLst>
      <p:ext uri="{BB962C8B-B14F-4D97-AF65-F5344CB8AC3E}">
        <p14:creationId xmlns:p14="http://schemas.microsoft.com/office/powerpoint/2010/main" val="633997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3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(study mechanism in animals)</a:t>
            </a:r>
          </a:p>
        </p:txBody>
      </p:sp>
    </p:spTree>
    <p:extLst>
      <p:ext uri="{BB962C8B-B14F-4D97-AF65-F5344CB8AC3E}">
        <p14:creationId xmlns:p14="http://schemas.microsoft.com/office/powerpoint/2010/main" val="308031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3302801" y="13046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6F2553-8539-4C7E-962F-3A15DE418F29}"/>
              </a:ext>
            </a:extLst>
          </p:cNvPr>
          <p:cNvSpPr txBox="1"/>
          <p:nvPr/>
        </p:nvSpPr>
        <p:spPr>
          <a:xfrm>
            <a:off x="1533713" y="560695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fecal to slurry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BBE621-8567-43B6-8F41-C02DE4E48FAA}"/>
              </a:ext>
            </a:extLst>
          </p:cNvPr>
          <p:cNvSpPr/>
          <p:nvPr/>
        </p:nvSpPr>
        <p:spPr>
          <a:xfrm>
            <a:off x="6054429" y="560695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slurry to mouse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213C9-8FB1-49B2-BECA-DF299F02E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71" y="1009497"/>
            <a:ext cx="3800475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E6BFE-3ADB-48EC-870B-0EFE3F9EA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736" y="1009521"/>
            <a:ext cx="3733800" cy="1895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916E7F-E677-4563-8758-F71F08426CBD}"/>
              </a:ext>
            </a:extLst>
          </p:cNvPr>
          <p:cNvSpPr/>
          <p:nvPr/>
        </p:nvSpPr>
        <p:spPr>
          <a:xfrm>
            <a:off x="855268" y="1452413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01658-6B89-4766-8053-E94CBAB894C6}"/>
              </a:ext>
            </a:extLst>
          </p:cNvPr>
          <p:cNvSpPr txBox="1"/>
          <p:nvPr/>
        </p:nvSpPr>
        <p:spPr>
          <a:xfrm>
            <a:off x="66889" y="1411206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Shared 89%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4EEC0-4F8D-492F-8C22-17AB77DA0B0E}"/>
              </a:ext>
            </a:extLst>
          </p:cNvPr>
          <p:cNvSpPr/>
          <p:nvPr/>
        </p:nvSpPr>
        <p:spPr>
          <a:xfrm>
            <a:off x="5254201" y="1620311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977A3-6096-4D37-88F7-DE4E7B1AADFE}"/>
              </a:ext>
            </a:extLst>
          </p:cNvPr>
          <p:cNvSpPr txBox="1"/>
          <p:nvPr/>
        </p:nvSpPr>
        <p:spPr>
          <a:xfrm>
            <a:off x="4589814" y="140862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Shared 95%</a:t>
            </a:r>
          </a:p>
        </p:txBody>
      </p:sp>
    </p:spTree>
    <p:extLst>
      <p:ext uri="{BB962C8B-B14F-4D97-AF65-F5344CB8AC3E}">
        <p14:creationId xmlns:p14="http://schemas.microsoft.com/office/powerpoint/2010/main" val="447612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3302801" y="13046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E923FA0-92BC-48A7-9746-181F6E07F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1" y="3073057"/>
            <a:ext cx="3865977" cy="36074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6F2553-8539-4C7E-962F-3A15DE418F29}"/>
              </a:ext>
            </a:extLst>
          </p:cNvPr>
          <p:cNvSpPr txBox="1"/>
          <p:nvPr/>
        </p:nvSpPr>
        <p:spPr>
          <a:xfrm>
            <a:off x="1533713" y="560695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fecal to slurry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2478E4-E749-4D6D-9C41-DB3443BB7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215" y="2923601"/>
            <a:ext cx="4035120" cy="37569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BBE621-8567-43B6-8F41-C02DE4E48FAA}"/>
              </a:ext>
            </a:extLst>
          </p:cNvPr>
          <p:cNvSpPr/>
          <p:nvPr/>
        </p:nvSpPr>
        <p:spPr>
          <a:xfrm>
            <a:off x="6054429" y="560695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slurry to mouse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213C9-8FB1-49B2-BECA-DF299F02E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71" y="1009497"/>
            <a:ext cx="3800475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E6BFE-3ADB-48EC-870B-0EFE3F9EA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736" y="1009521"/>
            <a:ext cx="3733800" cy="1895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916E7F-E677-4563-8758-F71F08426CBD}"/>
              </a:ext>
            </a:extLst>
          </p:cNvPr>
          <p:cNvSpPr/>
          <p:nvPr/>
        </p:nvSpPr>
        <p:spPr>
          <a:xfrm>
            <a:off x="855268" y="1452413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01658-6B89-4766-8053-E94CBAB894C6}"/>
              </a:ext>
            </a:extLst>
          </p:cNvPr>
          <p:cNvSpPr txBox="1"/>
          <p:nvPr/>
        </p:nvSpPr>
        <p:spPr>
          <a:xfrm>
            <a:off x="66889" y="1411206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Shared 89%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4EEC0-4F8D-492F-8C22-17AB77DA0B0E}"/>
              </a:ext>
            </a:extLst>
          </p:cNvPr>
          <p:cNvSpPr/>
          <p:nvPr/>
        </p:nvSpPr>
        <p:spPr>
          <a:xfrm>
            <a:off x="5254201" y="1620311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977A3-6096-4D37-88F7-DE4E7B1AADFE}"/>
              </a:ext>
            </a:extLst>
          </p:cNvPr>
          <p:cNvSpPr txBox="1"/>
          <p:nvPr/>
        </p:nvSpPr>
        <p:spPr>
          <a:xfrm>
            <a:off x="4589814" y="140862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Shared 95%</a:t>
            </a:r>
          </a:p>
        </p:txBody>
      </p:sp>
    </p:spTree>
    <p:extLst>
      <p:ext uri="{BB962C8B-B14F-4D97-AF65-F5344CB8AC3E}">
        <p14:creationId xmlns:p14="http://schemas.microsoft.com/office/powerpoint/2010/main" val="1787554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040641B-F105-4365-BA68-1E9B1963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80FC62C-F6F9-4994-8035-865AB5C5D2BC}"/>
              </a:ext>
            </a:extLst>
          </p:cNvPr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44" name="Picture 2" descr="https://www.med.unc.edu/gi/faculty-physicians/ian-carroll-phd-2/@@images/97cc6ac6-5c70-49de-8f42-00f6924a66fc.jpeg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BFE00-D5DE-4761-BA3E-AFE39D56EFEE}"/>
              </a:ext>
            </a:extLst>
          </p:cNvPr>
          <p:cNvSpPr txBox="1"/>
          <p:nvPr/>
        </p:nvSpPr>
        <p:spPr>
          <a:xfrm>
            <a:off x="1979682" y="90683"/>
            <a:ext cx="7736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Transfer efficiency varies by different taxa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16E7F-E677-4563-8758-F71F08426CBD}"/>
              </a:ext>
            </a:extLst>
          </p:cNvPr>
          <p:cNvSpPr/>
          <p:nvPr/>
        </p:nvSpPr>
        <p:spPr>
          <a:xfrm>
            <a:off x="855268" y="1452413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4EEC0-4F8D-492F-8C22-17AB77DA0B0E}"/>
              </a:ext>
            </a:extLst>
          </p:cNvPr>
          <p:cNvSpPr/>
          <p:nvPr/>
        </p:nvSpPr>
        <p:spPr>
          <a:xfrm>
            <a:off x="5254201" y="1620311"/>
            <a:ext cx="1092264" cy="286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2F396B-FCA4-4658-8470-16F25149B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29" y="1119635"/>
            <a:ext cx="5705531" cy="5454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2EA7DC-998D-4067-BBA3-3E502E0FBF6D}"/>
              </a:ext>
            </a:extLst>
          </p:cNvPr>
          <p:cNvSpPr txBox="1"/>
          <p:nvPr/>
        </p:nvSpPr>
        <p:spPr>
          <a:xfrm>
            <a:off x="1518017" y="2534855"/>
            <a:ext cx="923330" cy="145969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C6AAF-36E8-457D-BAAB-1763D4993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546" y="816056"/>
            <a:ext cx="19145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9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162253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99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1748754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4038687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07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64477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14115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1" y="3922733"/>
            <a:ext cx="6096000" cy="20737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4321479" y="4594978"/>
            <a:ext cx="112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2617</Words>
  <Application>Microsoft Office PowerPoint</Application>
  <PresentationFormat>Widescreen</PresentationFormat>
  <Paragraphs>442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Open Sans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359</cp:revision>
  <dcterms:created xsi:type="dcterms:W3CDTF">2018-02-08T19:54:19Z</dcterms:created>
  <dcterms:modified xsi:type="dcterms:W3CDTF">2019-04-30T08:50:36Z</dcterms:modified>
</cp:coreProperties>
</file>